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bbc10a2d09_1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bbc10a2d09_1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bbc10a2d09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bbc10a2d09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bbc10a2d09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bbc10a2d09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bc38876144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bc38876144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bc38876144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bc38876144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bc3887614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bc3887614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bbc10a2d09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bbc10a2d09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bbc10a2d09_1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bbc10a2d09_1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bbc10a2d09_1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bbc10a2d09_1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 xmlns:mc="http://schemas.openxmlformats.org/markup-compatibility/2006" xmlns:p14="http://schemas.microsoft.com/office/powerpoint/2010/main">
    <mc:Choice Requires="p14">
      <p:transition spd="slow">
        <p:fade thruBlk="1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hyperlink" Target="http://localhost:8888/notebooks/Downloads/NOSQL-main/NOSQL-main/SEVENDS/SEVENDS.ipynb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://127.0.0.1:5000" TargetMode="Externa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256958" y="21817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0" b="1">
                <a:solidFill>
                  <a:srgbClr val="FF5300"/>
                </a:solidFill>
              </a:rPr>
              <a:t>SEVENDS</a:t>
            </a:r>
            <a:endParaRPr sz="7000" b="1">
              <a:solidFill>
                <a:srgbClr val="FF5300"/>
              </a:solidFill>
            </a:endParaRPr>
          </a:p>
        </p:txBody>
      </p:sp>
      <p:pic>
        <p:nvPicPr>
          <p:cNvPr id="55" name="Google Shape;55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89798" y="4589875"/>
            <a:ext cx="1154200" cy="553625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/>
          <p:nvPr/>
        </p:nvSpPr>
        <p:spPr>
          <a:xfrm>
            <a:off x="1385900" y="4447800"/>
            <a:ext cx="65202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accent1"/>
                </a:solidFill>
              </a:rPr>
              <a:t>Projet présenté par: Denys DELAUNAY, Ryan SADAOUI, Matthias DESCHATRETTES,Tiemoko KEITA</a:t>
            </a:r>
            <a:endParaRPr>
              <a:solidFill>
                <a:schemeClr val="accent1"/>
              </a:solidFill>
            </a:endParaRPr>
          </a:p>
        </p:txBody>
      </p:sp>
      <p:pic>
        <p:nvPicPr>
          <p:cNvPr id="57" name="Google Shape;57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3650" y="0"/>
            <a:ext cx="7585651" cy="3222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 thruBlk="1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2"/>
          <p:cNvSpPr txBox="1">
            <a:spLocks noGrp="1"/>
          </p:cNvSpPr>
          <p:nvPr>
            <p:ph type="title"/>
          </p:nvPr>
        </p:nvSpPr>
        <p:spPr>
          <a:xfrm>
            <a:off x="311700" y="2003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5000" b="1">
                <a:solidFill>
                  <a:srgbClr val="FF5300"/>
                </a:solidFill>
              </a:rPr>
              <a:t>MERCI POUR VOTRE ATTENTION!!</a:t>
            </a:r>
            <a:endParaRPr sz="5000" b="1">
              <a:solidFill>
                <a:srgbClr val="FF5300"/>
              </a:solidFill>
            </a:endParaRPr>
          </a:p>
        </p:txBody>
      </p:sp>
      <p:pic>
        <p:nvPicPr>
          <p:cNvPr id="125" name="Google Shape;125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89798" y="4589875"/>
            <a:ext cx="1154200" cy="553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62025" y="1723556"/>
            <a:ext cx="3419950" cy="3419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4500" b="1" dirty="0">
                <a:solidFill>
                  <a:srgbClr val="FF5300"/>
                </a:solidFill>
              </a:rPr>
              <a:t>Sommaire</a:t>
            </a:r>
            <a:endParaRPr sz="4500" b="1" dirty="0">
              <a:solidFill>
                <a:srgbClr val="FF5300"/>
              </a:solidFill>
            </a:endParaRPr>
          </a:p>
        </p:txBody>
      </p:sp>
      <p:sp>
        <p:nvSpPr>
          <p:cNvPr id="63" name="Google Shape;63;p14"/>
          <p:cNvSpPr txBox="1">
            <a:spLocks noGrp="1"/>
          </p:cNvSpPr>
          <p:nvPr>
            <p:ph type="body" idx="1"/>
          </p:nvPr>
        </p:nvSpPr>
        <p:spPr>
          <a:xfrm>
            <a:off x="0" y="867335"/>
            <a:ext cx="8832300" cy="42089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 dirty="0">
              <a:solidFill>
                <a:srgbClr val="FF9900"/>
              </a:solidFill>
            </a:endParaRPr>
          </a:p>
          <a:p>
            <a:pPr marL="457200" lvl="0" indent="-350520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AutoNum type="arabicPeriod"/>
            </a:pPr>
            <a:r>
              <a:rPr lang="fr" sz="1900" dirty="0">
                <a:solidFill>
                  <a:schemeClr val="accent1"/>
                </a:solidFill>
              </a:rPr>
              <a:t>Présentation du projet</a:t>
            </a:r>
            <a:endParaRPr sz="1900" dirty="0">
              <a:solidFill>
                <a:schemeClr val="accent1"/>
              </a:solidFill>
            </a:endParaRPr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AutoNum type="alphaLcPeriod"/>
            </a:pPr>
            <a:r>
              <a:rPr lang="fr" sz="1500" dirty="0">
                <a:solidFill>
                  <a:schemeClr val="accent1"/>
                </a:solidFill>
                <a:highlight>
                  <a:schemeClr val="lt1"/>
                </a:highlight>
              </a:rPr>
              <a:t>Pourquoi ce sujet ?</a:t>
            </a:r>
            <a:endParaRPr sz="1500" dirty="0">
              <a:solidFill>
                <a:schemeClr val="accent1"/>
              </a:solidFill>
              <a:highlight>
                <a:schemeClr val="lt1"/>
              </a:highlight>
            </a:endParaRPr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AutoNum type="alphaLcPeriod"/>
            </a:pPr>
            <a:r>
              <a:rPr lang="fr" sz="1500" dirty="0">
                <a:solidFill>
                  <a:schemeClr val="accent1"/>
                </a:solidFill>
                <a:highlight>
                  <a:schemeClr val="lt1"/>
                </a:highlight>
              </a:rPr>
              <a:t>Quel est le but de ce projet ?</a:t>
            </a:r>
            <a:endParaRPr sz="1500" dirty="0">
              <a:solidFill>
                <a:schemeClr val="accent1"/>
              </a:solidFill>
              <a:highlight>
                <a:schemeClr val="lt1"/>
              </a:highlight>
            </a:endParaRPr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AutoNum type="alphaLcPeriod"/>
            </a:pPr>
            <a:r>
              <a:rPr lang="fr" sz="1500" dirty="0">
                <a:solidFill>
                  <a:schemeClr val="accent1"/>
                </a:solidFill>
                <a:highlight>
                  <a:schemeClr val="lt1"/>
                </a:highlight>
              </a:rPr>
              <a:t>Comment l’avons-nous réalisé ?</a:t>
            </a:r>
            <a:endParaRPr sz="1500" dirty="0">
              <a:solidFill>
                <a:schemeClr val="accent1"/>
              </a:solidFill>
              <a:highlight>
                <a:schemeClr val="lt1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900" dirty="0">
              <a:solidFill>
                <a:schemeClr val="accent1"/>
              </a:solidFill>
            </a:endParaRPr>
          </a:p>
          <a:p>
            <a:pPr marL="106680" lvl="0" indent="0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None/>
            </a:pPr>
            <a:r>
              <a:rPr lang="fr" sz="1900" dirty="0">
                <a:solidFill>
                  <a:schemeClr val="accent1"/>
                </a:solidFill>
              </a:rPr>
              <a:t>2. Quelques Commandes (Query)</a:t>
            </a:r>
            <a:endParaRPr sz="1900" dirty="0">
              <a:solidFill>
                <a:schemeClr val="accent1"/>
              </a:solidFill>
            </a:endParaRPr>
          </a:p>
          <a:p>
            <a:pPr marL="106680" lvl="0" indent="0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None/>
            </a:pPr>
            <a:endParaRPr lang="fr" sz="1900" dirty="0">
              <a:solidFill>
                <a:schemeClr val="accent1"/>
              </a:solidFill>
            </a:endParaRPr>
          </a:p>
          <a:p>
            <a:pPr marL="106680" lvl="0" indent="0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None/>
            </a:pPr>
            <a:endParaRPr lang="fr" sz="1900" dirty="0">
              <a:solidFill>
                <a:schemeClr val="accent1"/>
              </a:solidFill>
            </a:endParaRPr>
          </a:p>
          <a:p>
            <a:pPr marL="106680" lvl="0" indent="0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None/>
            </a:pPr>
            <a:r>
              <a:rPr lang="fr" sz="1900" dirty="0">
                <a:solidFill>
                  <a:schemeClr val="accent1"/>
                </a:solidFill>
              </a:rPr>
              <a:t>3. Site internet</a:t>
            </a:r>
            <a:endParaRPr sz="1900" dirty="0">
              <a:solidFill>
                <a:schemeClr val="accent1"/>
              </a:solidFill>
            </a:endParaRPr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89798" y="4589875"/>
            <a:ext cx="1154200" cy="55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"/>
                                        <p:tgtEl>
                                          <p:spTgt spid="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"/>
                                        <p:tgtEl>
                                          <p:spTgt spid="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"/>
                                        <p:tgtEl>
                                          <p:spTgt spid="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"/>
                                        <p:tgtEl>
                                          <p:spTgt spid="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"/>
                                        <p:tgtEl>
                                          <p:spTgt spid="6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>
            <a:spLocks noGrp="1"/>
          </p:cNvSpPr>
          <p:nvPr>
            <p:ph type="title"/>
          </p:nvPr>
        </p:nvSpPr>
        <p:spPr>
          <a:xfrm>
            <a:off x="399825" y="2776225"/>
            <a:ext cx="8520600" cy="143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0" b="1">
                <a:solidFill>
                  <a:srgbClr val="FF5300"/>
                </a:solidFill>
              </a:rPr>
              <a:t>Présentation du projet</a:t>
            </a:r>
            <a:endParaRPr sz="7000" b="1">
              <a:solidFill>
                <a:srgbClr val="FF5300"/>
              </a:solidFill>
            </a:endParaRPr>
          </a:p>
        </p:txBody>
      </p:sp>
      <p:pic>
        <p:nvPicPr>
          <p:cNvPr id="70" name="Google Shape;7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89798" y="4589875"/>
            <a:ext cx="1154200" cy="553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87725" y="0"/>
            <a:ext cx="6968550" cy="300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89798" y="4589875"/>
            <a:ext cx="1154200" cy="553625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6"/>
          <p:cNvSpPr txBox="1"/>
          <p:nvPr/>
        </p:nvSpPr>
        <p:spPr>
          <a:xfrm>
            <a:off x="40650" y="0"/>
            <a:ext cx="90402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fr" sz="5000" dirty="0">
                <a:solidFill>
                  <a:srgbClr val="FF5300"/>
                </a:solidFill>
                <a:highlight>
                  <a:schemeClr val="lt1"/>
                </a:highlight>
              </a:rPr>
              <a:t>         </a:t>
            </a:r>
            <a:r>
              <a:rPr lang="fr" sz="4500" b="1" dirty="0">
                <a:solidFill>
                  <a:srgbClr val="FF5300"/>
                </a:solidFill>
                <a:highlight>
                  <a:schemeClr val="lt1"/>
                </a:highlight>
              </a:rPr>
              <a:t>Pourquoi ce sujet ?</a:t>
            </a:r>
            <a:endParaRPr sz="4500" b="1" dirty="0">
              <a:solidFill>
                <a:srgbClr val="FF5300"/>
              </a:solidFill>
            </a:endParaRPr>
          </a:p>
        </p:txBody>
      </p:sp>
      <p:sp>
        <p:nvSpPr>
          <p:cNvPr id="78" name="Google Shape;78;p16"/>
          <p:cNvSpPr txBox="1"/>
          <p:nvPr/>
        </p:nvSpPr>
        <p:spPr>
          <a:xfrm>
            <a:off x="94875" y="1470525"/>
            <a:ext cx="7671000" cy="34009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AutoNum type="arabicPeriod"/>
            </a:pPr>
            <a:r>
              <a:rPr lang="fr" sz="1900" dirty="0">
                <a:solidFill>
                  <a:schemeClr val="accent1"/>
                </a:solidFill>
              </a:rPr>
              <a:t>Intéressant</a:t>
            </a:r>
            <a:endParaRPr sz="1900" dirty="0">
              <a:solidFill>
                <a:schemeClr val="accen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FR" sz="1900" dirty="0">
              <a:solidFill>
                <a:schemeClr val="accen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 dirty="0">
              <a:solidFill>
                <a:schemeClr val="accen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 dirty="0">
              <a:solidFill>
                <a:schemeClr val="accen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 dirty="0">
              <a:solidFill>
                <a:schemeClr val="accent1"/>
              </a:solidFill>
            </a:endParaRPr>
          </a:p>
          <a:p>
            <a:pPr marL="107950" lvl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</a:pPr>
            <a:r>
              <a:rPr lang="fr" sz="1900" dirty="0">
                <a:solidFill>
                  <a:schemeClr val="accent1"/>
                </a:solidFill>
              </a:rPr>
              <a:t>2. Nos propres données</a:t>
            </a:r>
            <a:endParaRPr sz="1900" dirty="0">
              <a:solidFill>
                <a:schemeClr val="accen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 dirty="0">
              <a:solidFill>
                <a:schemeClr val="accen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FR" sz="1900" dirty="0">
              <a:solidFill>
                <a:schemeClr val="accen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 dirty="0">
              <a:solidFill>
                <a:schemeClr val="accen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 dirty="0">
              <a:solidFill>
                <a:schemeClr val="accent1"/>
              </a:solidFill>
            </a:endParaRPr>
          </a:p>
          <a:p>
            <a:pPr marL="107950" lvl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</a:pPr>
            <a:r>
              <a:rPr lang="fr" sz="1900" dirty="0">
                <a:solidFill>
                  <a:schemeClr val="accent1"/>
                </a:solidFill>
              </a:rPr>
              <a:t>3. Envie</a:t>
            </a:r>
            <a:endParaRPr sz="1900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"/>
                                        <p:tgtEl>
                                          <p:spTgt spid="7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"/>
                                        <p:tgtEl>
                                          <p:spTgt spid="7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89798" y="4589875"/>
            <a:ext cx="1154200" cy="553625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7"/>
          <p:cNvSpPr txBox="1"/>
          <p:nvPr/>
        </p:nvSpPr>
        <p:spPr>
          <a:xfrm>
            <a:off x="20250" y="0"/>
            <a:ext cx="9103500" cy="8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fr" sz="4500" b="1">
                <a:solidFill>
                  <a:srgbClr val="FF5300"/>
                </a:solidFill>
                <a:highlight>
                  <a:schemeClr val="lt1"/>
                </a:highlight>
              </a:rPr>
              <a:t>Quel est le but de ce projet ?</a:t>
            </a:r>
            <a:endParaRPr sz="4500" b="1">
              <a:solidFill>
                <a:srgbClr val="FF5300"/>
              </a:solidFill>
            </a:endParaRPr>
          </a:p>
        </p:txBody>
      </p:sp>
      <p:sp>
        <p:nvSpPr>
          <p:cNvPr id="85" name="Google Shape;85;p17"/>
          <p:cNvSpPr txBox="1"/>
          <p:nvPr/>
        </p:nvSpPr>
        <p:spPr>
          <a:xfrm>
            <a:off x="135525" y="1497650"/>
            <a:ext cx="7793100" cy="34009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AutoNum type="arabicPeriod"/>
            </a:pPr>
            <a:r>
              <a:rPr lang="fr" sz="1900" dirty="0">
                <a:solidFill>
                  <a:schemeClr val="accent1"/>
                </a:solidFill>
              </a:rPr>
              <a:t>Création BDD</a:t>
            </a:r>
            <a:endParaRPr sz="1900" dirty="0">
              <a:solidFill>
                <a:schemeClr val="accent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 dirty="0">
              <a:solidFill>
                <a:schemeClr val="accent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FR" sz="1900" dirty="0">
              <a:solidFill>
                <a:schemeClr val="accent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 dirty="0">
              <a:solidFill>
                <a:schemeClr val="accen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 dirty="0">
              <a:solidFill>
                <a:schemeClr val="accent1"/>
              </a:solidFill>
            </a:endParaRPr>
          </a:p>
          <a:p>
            <a:pPr marL="107950" lvl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</a:pPr>
            <a:r>
              <a:rPr lang="fr" sz="1900" dirty="0">
                <a:solidFill>
                  <a:schemeClr val="accent1"/>
                </a:solidFill>
              </a:rPr>
              <a:t>2. Récupération données</a:t>
            </a:r>
            <a:endParaRPr sz="1900" dirty="0">
              <a:solidFill>
                <a:schemeClr val="accent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 dirty="0">
              <a:solidFill>
                <a:schemeClr val="accent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 dirty="0">
              <a:solidFill>
                <a:schemeClr val="accen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FR" sz="1900" dirty="0">
              <a:solidFill>
                <a:schemeClr val="accen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 dirty="0">
              <a:solidFill>
                <a:schemeClr val="accent1"/>
              </a:solidFill>
            </a:endParaRPr>
          </a:p>
          <a:p>
            <a:pPr marL="107950" lvl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</a:pPr>
            <a:r>
              <a:rPr lang="fr" sz="1900" dirty="0">
                <a:solidFill>
                  <a:schemeClr val="accent1"/>
                </a:solidFill>
              </a:rPr>
              <a:t>3. Affichage de certaines données</a:t>
            </a:r>
            <a:endParaRPr sz="1900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"/>
                                        <p:tgtEl>
                                          <p:spTgt spid="8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"/>
                                        <p:tgtEl>
                                          <p:spTgt spid="8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89798" y="4589875"/>
            <a:ext cx="1154200" cy="553625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8"/>
          <p:cNvSpPr txBox="1"/>
          <p:nvPr/>
        </p:nvSpPr>
        <p:spPr>
          <a:xfrm>
            <a:off x="0" y="0"/>
            <a:ext cx="91440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fr" sz="3750" b="1">
                <a:solidFill>
                  <a:srgbClr val="FF5300"/>
                </a:solidFill>
                <a:highlight>
                  <a:schemeClr val="lt1"/>
                </a:highlight>
              </a:rPr>
              <a:t>Comment l’avons-nous réalisé ?</a:t>
            </a:r>
            <a:endParaRPr b="1">
              <a:solidFill>
                <a:srgbClr val="FF5300"/>
              </a:solidFill>
            </a:endParaRPr>
          </a:p>
        </p:txBody>
      </p:sp>
      <p:sp>
        <p:nvSpPr>
          <p:cNvPr id="92" name="Google Shape;92;p18"/>
          <p:cNvSpPr txBox="1"/>
          <p:nvPr/>
        </p:nvSpPr>
        <p:spPr>
          <a:xfrm>
            <a:off x="0" y="1206250"/>
            <a:ext cx="8532000" cy="31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AutoNum type="arabicPeriod"/>
            </a:pPr>
            <a:r>
              <a:rPr lang="fr" sz="1900" dirty="0">
                <a:solidFill>
                  <a:schemeClr val="accent1"/>
                </a:solidFill>
              </a:rPr>
              <a:t>Shell /MongoDB</a:t>
            </a:r>
            <a:endParaRPr sz="1900" dirty="0">
              <a:solidFill>
                <a:schemeClr val="accent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 dirty="0">
              <a:solidFill>
                <a:schemeClr val="accent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 dirty="0">
              <a:solidFill>
                <a:schemeClr val="accen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 dirty="0">
              <a:solidFill>
                <a:schemeClr val="accent1"/>
              </a:solidFill>
            </a:endParaRPr>
          </a:p>
          <a:p>
            <a:pPr marL="107950" lvl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</a:pPr>
            <a:r>
              <a:rPr lang="fr" sz="1900" dirty="0">
                <a:solidFill>
                  <a:schemeClr val="accent1"/>
                </a:solidFill>
              </a:rPr>
              <a:t>2. Jupyter /PyMongo</a:t>
            </a:r>
            <a:endParaRPr sz="1900" dirty="0">
              <a:solidFill>
                <a:schemeClr val="accent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 dirty="0">
              <a:solidFill>
                <a:schemeClr val="accen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 dirty="0">
              <a:solidFill>
                <a:schemeClr val="accen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 dirty="0">
              <a:solidFill>
                <a:schemeClr val="accen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 dirty="0">
              <a:solidFill>
                <a:schemeClr val="accent1"/>
              </a:solidFill>
            </a:endParaRPr>
          </a:p>
          <a:p>
            <a:pPr marL="107950" lvl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</a:pPr>
            <a:r>
              <a:rPr lang="fr" sz="1900" dirty="0">
                <a:solidFill>
                  <a:schemeClr val="accent1"/>
                </a:solidFill>
              </a:rPr>
              <a:t>3. Flask /PyMongo</a:t>
            </a:r>
            <a:endParaRPr sz="1900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"/>
                                        <p:tgtEl>
                                          <p:spTgt spid="9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"/>
                                        <p:tgtEl>
                                          <p:spTgt spid="9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9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89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fr" sz="4500">
                <a:solidFill>
                  <a:srgbClr val="FF5300"/>
                </a:solidFill>
              </a:rPr>
              <a:t>Quelques Commandes (Query)</a:t>
            </a:r>
            <a:endParaRPr sz="4500" b="1">
              <a:solidFill>
                <a:srgbClr val="FF5300"/>
              </a:solidFill>
            </a:endParaRPr>
          </a:p>
        </p:txBody>
      </p:sp>
      <p:sp>
        <p:nvSpPr>
          <p:cNvPr id="98" name="Google Shape;98;p19"/>
          <p:cNvSpPr txBox="1">
            <a:spLocks noGrp="1"/>
          </p:cNvSpPr>
          <p:nvPr>
            <p:ph type="body" idx="1"/>
          </p:nvPr>
        </p:nvSpPr>
        <p:spPr>
          <a:xfrm>
            <a:off x="0" y="1017725"/>
            <a:ext cx="4572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>
              <a:solidFill>
                <a:schemeClr val="accent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600">
                <a:solidFill>
                  <a:schemeClr val="accent1"/>
                </a:solidFill>
              </a:rPr>
              <a:t> Afficher les membres des seven deadly sins :</a:t>
            </a:r>
            <a:endParaRPr sz="1600">
              <a:solidFill>
                <a:schemeClr val="accent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fr"/>
              <a:t>							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45720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fr"/>
              <a:t>									</a:t>
            </a:r>
            <a:endParaRPr/>
          </a:p>
        </p:txBody>
      </p:sp>
      <p:pic>
        <p:nvPicPr>
          <p:cNvPr id="99" name="Google Shape;9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89798" y="4589875"/>
            <a:ext cx="1154200" cy="553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6975" y="1945399"/>
            <a:ext cx="4017000" cy="1252703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9"/>
          <p:cNvSpPr txBox="1"/>
          <p:nvPr/>
        </p:nvSpPr>
        <p:spPr>
          <a:xfrm>
            <a:off x="4572000" y="1017700"/>
            <a:ext cx="4412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19"/>
          <p:cNvSpPr txBox="1"/>
          <p:nvPr/>
        </p:nvSpPr>
        <p:spPr>
          <a:xfrm>
            <a:off x="4632400" y="1017725"/>
            <a:ext cx="4017000" cy="30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accen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solidFill>
                  <a:schemeClr val="accent1"/>
                </a:solidFill>
              </a:rPr>
              <a:t>  </a:t>
            </a:r>
            <a:endParaRPr sz="1500">
              <a:solidFill>
                <a:schemeClr val="accen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solidFill>
                  <a:schemeClr val="accent1"/>
                </a:solidFill>
              </a:rPr>
              <a:t>  Afficher le nombre d’individu par race :</a:t>
            </a:r>
            <a:endParaRPr sz="1700">
              <a:solidFill>
                <a:schemeClr val="accent1"/>
              </a:solidFill>
            </a:endParaRPr>
          </a:p>
        </p:txBody>
      </p:sp>
      <p:pic>
        <p:nvPicPr>
          <p:cNvPr id="103" name="Google Shape;103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23715" y="1915375"/>
            <a:ext cx="4017070" cy="125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9"/>
          <p:cNvSpPr txBox="1"/>
          <p:nvPr/>
        </p:nvSpPr>
        <p:spPr>
          <a:xfrm>
            <a:off x="1897475" y="3896575"/>
            <a:ext cx="45132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u="sng">
                <a:solidFill>
                  <a:schemeClr val="hlink"/>
                </a:solidFill>
                <a:hlinkClick r:id="rId7"/>
              </a:rPr>
              <a:t>http://localhost:8888/notebooks/Downloads/NOSQL-main/NOSQL-main/SEVENDS/SEVENDS.ipynb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"/>
                                        <p:tgtEl>
                                          <p:spTgt spid="1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0"/>
          <p:cNvSpPr txBox="1">
            <a:spLocks noGrp="1"/>
          </p:cNvSpPr>
          <p:nvPr>
            <p:ph type="title"/>
          </p:nvPr>
        </p:nvSpPr>
        <p:spPr>
          <a:xfrm>
            <a:off x="162625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4500" b="1">
                <a:solidFill>
                  <a:srgbClr val="FF5300"/>
                </a:solidFill>
              </a:rPr>
              <a:t>Site internet</a:t>
            </a:r>
            <a:endParaRPr sz="4500" b="1">
              <a:solidFill>
                <a:srgbClr val="FF5300"/>
              </a:solidFill>
            </a:endParaRPr>
          </a:p>
        </p:txBody>
      </p:sp>
      <p:sp>
        <p:nvSpPr>
          <p:cNvPr id="110" name="Google Shape;110;p20"/>
          <p:cNvSpPr txBox="1">
            <a:spLocks noGrp="1"/>
          </p:cNvSpPr>
          <p:nvPr>
            <p:ph type="body" idx="1"/>
          </p:nvPr>
        </p:nvSpPr>
        <p:spPr>
          <a:xfrm>
            <a:off x="311700" y="122102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AutoNum type="arabicPeriod"/>
            </a:pPr>
            <a:r>
              <a:rPr lang="fr" dirty="0">
                <a:solidFill>
                  <a:schemeClr val="accent1"/>
                </a:solidFill>
              </a:rPr>
              <a:t>Pourquoi un site ?</a:t>
            </a:r>
            <a:endParaRPr dirty="0">
              <a:solidFill>
                <a:schemeClr val="accent1"/>
              </a:solidFill>
            </a:endParaRPr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>
              <a:solidFill>
                <a:schemeClr val="accent1"/>
              </a:solidFill>
            </a:endParaRPr>
          </a:p>
          <a:p>
            <a:pPr marL="4114800" lvl="0" indent="45720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>
              <a:solidFill>
                <a:schemeClr val="accent1"/>
              </a:solidFill>
            </a:endParaRPr>
          </a:p>
          <a:p>
            <a:pPr marL="114300" lvl="0" indent="0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</a:pPr>
            <a:r>
              <a:rPr lang="fr" dirty="0">
                <a:solidFill>
                  <a:schemeClr val="accent1"/>
                </a:solidFill>
              </a:rPr>
              <a:t>2. Avantages et inconvénients</a:t>
            </a:r>
            <a:endParaRPr dirty="0">
              <a:solidFill>
                <a:schemeClr val="accent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>
              <a:solidFill>
                <a:schemeClr val="accent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>
              <a:solidFill>
                <a:schemeClr val="accent1"/>
              </a:solidFill>
            </a:endParaRPr>
          </a:p>
          <a:p>
            <a:pPr marL="114300" lvl="0" indent="0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</a:pPr>
            <a:r>
              <a:rPr lang="fr" dirty="0">
                <a:solidFill>
                  <a:schemeClr val="accent1"/>
                </a:solidFill>
              </a:rPr>
              <a:t>3. Fonctionnalités</a:t>
            </a:r>
            <a:endParaRPr dirty="0">
              <a:solidFill>
                <a:schemeClr val="accent1"/>
              </a:solidFill>
            </a:endParaRPr>
          </a:p>
        </p:txBody>
      </p:sp>
      <p:pic>
        <p:nvPicPr>
          <p:cNvPr id="111" name="Google Shape;11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89798" y="4589875"/>
            <a:ext cx="1154200" cy="553625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20"/>
          <p:cNvSpPr txBox="1"/>
          <p:nvPr/>
        </p:nvSpPr>
        <p:spPr>
          <a:xfrm>
            <a:off x="5055425" y="2729125"/>
            <a:ext cx="3368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accent1"/>
                </a:solidFill>
              </a:rPr>
              <a:t>lien du site:</a:t>
            </a:r>
            <a:r>
              <a:rPr lang="fr"/>
              <a:t> </a:t>
            </a:r>
            <a:r>
              <a:rPr lang="fr" u="sng">
                <a:solidFill>
                  <a:schemeClr val="hlink"/>
                </a:solidFill>
                <a:hlinkClick r:id="rId5"/>
              </a:rPr>
              <a:t>http://127.0.0.1:5000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1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"/>
                                        <p:tgtEl>
                                          <p:spTgt spid="1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"/>
                                        <p:tgtEl>
                                          <p:spTgt spid="1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"/>
                                        <p:tgtEl>
                                          <p:spTgt spid="1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1"/>
          <p:cNvSpPr txBox="1">
            <a:spLocks noGrp="1"/>
          </p:cNvSpPr>
          <p:nvPr>
            <p:ph type="title"/>
          </p:nvPr>
        </p:nvSpPr>
        <p:spPr>
          <a:xfrm>
            <a:off x="266375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4500" b="1">
                <a:solidFill>
                  <a:srgbClr val="FF5300"/>
                </a:solidFill>
              </a:rPr>
              <a:t>Conclusion </a:t>
            </a:r>
            <a:endParaRPr sz="4500" b="1">
              <a:solidFill>
                <a:srgbClr val="FF5300"/>
              </a:solidFill>
            </a:endParaRPr>
          </a:p>
        </p:txBody>
      </p:sp>
      <p:sp>
        <p:nvSpPr>
          <p:cNvPr id="118" name="Google Shape;118;p21"/>
          <p:cNvSpPr txBox="1">
            <a:spLocks noGrp="1"/>
          </p:cNvSpPr>
          <p:nvPr>
            <p:ph type="body" idx="1"/>
          </p:nvPr>
        </p:nvSpPr>
        <p:spPr>
          <a:xfrm>
            <a:off x="33875" y="772550"/>
            <a:ext cx="8753100" cy="437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  <a:p>
            <a:pPr marL="457200" lvl="0" indent="-361473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AutoNum type="arabicPeriod"/>
            </a:pPr>
            <a:r>
              <a:rPr lang="fr" sz="2700" dirty="0">
                <a:solidFill>
                  <a:schemeClr val="accent1"/>
                </a:solidFill>
              </a:rPr>
              <a:t>Ce qu’on retient</a:t>
            </a:r>
            <a:endParaRPr sz="2700" dirty="0">
              <a:solidFill>
                <a:schemeClr val="accent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2700" dirty="0">
              <a:solidFill>
                <a:schemeClr val="accent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2700" dirty="0">
              <a:solidFill>
                <a:schemeClr val="accent1"/>
              </a:solidFill>
            </a:endParaRPr>
          </a:p>
          <a:p>
            <a:pPr marL="95727" lvl="0" indent="0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None/>
            </a:pPr>
            <a:r>
              <a:rPr lang="fr" sz="2700" dirty="0">
                <a:solidFill>
                  <a:schemeClr val="accent1"/>
                </a:solidFill>
              </a:rPr>
              <a:t>2. Ce qu’on a aimé</a:t>
            </a:r>
            <a:endParaRPr sz="2700" dirty="0">
              <a:solidFill>
                <a:schemeClr val="accent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2700" dirty="0">
              <a:solidFill>
                <a:schemeClr val="accent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2700" dirty="0">
              <a:solidFill>
                <a:schemeClr val="accent1"/>
              </a:solidFill>
            </a:endParaRPr>
          </a:p>
          <a:p>
            <a:pPr marL="95727" lvl="0" indent="0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None/>
            </a:pPr>
            <a:r>
              <a:rPr lang="fr" sz="2700" dirty="0">
                <a:solidFill>
                  <a:schemeClr val="accent1"/>
                </a:solidFill>
              </a:rPr>
              <a:t>3. Ce qu’on peut améliorer</a:t>
            </a:r>
            <a:endParaRPr sz="2700" dirty="0">
              <a:solidFill>
                <a:schemeClr val="accent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2050"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  <p:pic>
        <p:nvPicPr>
          <p:cNvPr id="119" name="Google Shape;119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89798" y="4589875"/>
            <a:ext cx="1154200" cy="55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1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"/>
                                        <p:tgtEl>
                                          <p:spTgt spid="1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"/>
                                        <p:tgtEl>
                                          <p:spTgt spid="1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201</Words>
  <Application>Microsoft Office PowerPoint</Application>
  <PresentationFormat>Affichage à l'écran (16:9)</PresentationFormat>
  <Paragraphs>79</Paragraphs>
  <Slides>10</Slides>
  <Notes>10</Notes>
  <HiddenSlides>0</HiddenSlides>
  <MMClips>0</MMClips>
  <ScaleCrop>false</ScaleCrop>
  <HeadingPairs>
    <vt:vector size="6" baseType="variant">
      <vt:variant>
        <vt:lpstr>Polices utilisées</vt:lpstr>
      </vt:variant>
      <vt:variant>
        <vt:i4>1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10</vt:i4>
      </vt:variant>
    </vt:vector>
  </HeadingPairs>
  <TitlesOfParts>
    <vt:vector size="12" baseType="lpstr">
      <vt:lpstr>Arial</vt:lpstr>
      <vt:lpstr>Simple Light</vt:lpstr>
      <vt:lpstr>SEVENDS</vt:lpstr>
      <vt:lpstr>Sommaire</vt:lpstr>
      <vt:lpstr>Présentation du projet</vt:lpstr>
      <vt:lpstr>Présentation PowerPoint</vt:lpstr>
      <vt:lpstr>Présentation PowerPoint</vt:lpstr>
      <vt:lpstr>Présentation PowerPoint</vt:lpstr>
      <vt:lpstr>Quelques Commandes (Query)</vt:lpstr>
      <vt:lpstr>Site internet</vt:lpstr>
      <vt:lpstr>Conclusion </vt:lpstr>
      <vt:lpstr>MERCI POUR VOTRE ATTENTION!!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SEVENDS</dc:title>
  <cp:lastModifiedBy>DELAUNAY DENYS</cp:lastModifiedBy>
  <cp:revision>6</cp:revision>
  <dcterms:modified xsi:type="dcterms:W3CDTF">2021-02-08T22:18:33Z</dcterms:modified>
</cp:coreProperties>
</file>